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8278" autoAdjust="0"/>
    <p:restoredTop sz="94660"/>
  </p:normalViewPr>
  <p:slideViewPr>
    <p:cSldViewPr snapToObjects="1">
      <p:cViewPr varScale="1">
        <p:scale>
          <a:sx n="90" d="100"/>
          <a:sy n="90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B226D-8560-0D46-B4DF-FD4D9E103B5A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144C-1137-734C-AE78-0A552FF7C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Progress &amp; Direction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Tokenized words for Mohammed</a:t>
            </a:r>
          </a:p>
          <a:p>
            <a:pPr lvl="1"/>
            <a:r>
              <a:rPr lang="en-US" dirty="0" smtClean="0"/>
              <a:t>Enables him to test his new models for Pattern matcher </a:t>
            </a:r>
          </a:p>
          <a:p>
            <a:r>
              <a:rPr lang="en-US" dirty="0" smtClean="0"/>
              <a:t>Mallet Training Data for Laura</a:t>
            </a:r>
          </a:p>
          <a:p>
            <a:pPr lvl="1"/>
            <a:r>
              <a:rPr lang="en-US" dirty="0" smtClean="0"/>
              <a:t>Enables her to work on creating a better version of </a:t>
            </a:r>
            <a:r>
              <a:rPr lang="en-US" dirty="0" err="1" smtClean="0"/>
              <a:t>MetaMap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MetaMap</a:t>
            </a:r>
            <a:r>
              <a:rPr lang="en-US" dirty="0" smtClean="0"/>
              <a:t> currently has many concept annotation issues because the dictionary they use is so large. Concepts are frequently tagged incorrectly.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Mishaps &amp;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Mapping concepts to the phrases</a:t>
            </a:r>
          </a:p>
          <a:p>
            <a:pPr lvl="1"/>
            <a:r>
              <a:rPr lang="en-US" dirty="0" smtClean="0"/>
              <a:t>Maddening XML Schema</a:t>
            </a:r>
          </a:p>
          <a:p>
            <a:pPr lvl="2"/>
            <a:r>
              <a:rPr lang="en-US" dirty="0" smtClean="0"/>
              <a:t>Makes it difficult to understand how the words &amp; their POS’s in each phrase map to the concepts.</a:t>
            </a:r>
          </a:p>
          <a:p>
            <a:pPr lvl="1"/>
            <a:r>
              <a:rPr lang="en-US" dirty="0" smtClean="0"/>
              <a:t>Created a model of the utterances, phrases and concepts to solve this problem.</a:t>
            </a:r>
            <a:endParaRPr lang="en-US" dirty="0" smtClean="0"/>
          </a:p>
          <a:p>
            <a:r>
              <a:rPr lang="en-US" dirty="0" smtClean="0"/>
              <a:t>Used a DOM parser at first. Took about 15 minutes per xml file for 18 hours total.</a:t>
            </a:r>
          </a:p>
          <a:p>
            <a:pPr lvl="1"/>
            <a:r>
              <a:rPr lang="en-US" dirty="0" smtClean="0"/>
              <a:t>Replaced with SAX parser which sped up progress.</a:t>
            </a:r>
          </a:p>
          <a:p>
            <a:pPr lvl="1"/>
            <a:r>
              <a:rPr lang="en-US" dirty="0" smtClean="0"/>
              <a:t>Lesson learned: Do not use a DOM parser for a large document.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Task:</a:t>
            </a:r>
            <a:br>
              <a:rPr lang="en-US" dirty="0" smtClean="0"/>
            </a:br>
            <a:r>
              <a:rPr lang="en-US" dirty="0" smtClean="0"/>
              <a:t>Exploration of New Methods</a:t>
            </a:r>
            <a:br>
              <a:rPr lang="en-US" dirty="0" smtClean="0"/>
            </a:br>
            <a:r>
              <a:rPr lang="en-US" dirty="0" smtClean="0"/>
              <a:t>For Extracting Named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XConc</a:t>
            </a:r>
            <a:r>
              <a:rPr lang="en-US" dirty="0" smtClean="0"/>
              <a:t> Suite</a:t>
            </a:r>
          </a:p>
          <a:p>
            <a:pPr lvl="1"/>
            <a:r>
              <a:rPr lang="en-US" dirty="0" smtClean="0"/>
              <a:t>Corpus developer and annotator</a:t>
            </a:r>
          </a:p>
          <a:p>
            <a:pPr lvl="1"/>
            <a:r>
              <a:rPr lang="en-US" dirty="0" smtClean="0"/>
              <a:t>Explore </a:t>
            </a:r>
            <a:r>
              <a:rPr lang="en-US" dirty="0" err="1" smtClean="0"/>
              <a:t>XConc</a:t>
            </a:r>
            <a:r>
              <a:rPr lang="en-US" dirty="0" smtClean="0"/>
              <a:t> as a </a:t>
            </a:r>
            <a:r>
              <a:rPr lang="en-US" dirty="0" err="1" smtClean="0"/>
              <a:t>MetaMap</a:t>
            </a:r>
            <a:r>
              <a:rPr lang="en-US" dirty="0" smtClean="0"/>
              <a:t> replacement for extracting named entities using event based annotation.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182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Shock</vt:lpstr>
      <vt:lpstr>MetaMap</vt:lpstr>
      <vt:lpstr>Mishaps &amp; Solutions</vt:lpstr>
      <vt:lpstr>Next Task: Exploration of New Methods For Extracting Named Entities</vt:lpstr>
    </vt:vector>
  </TitlesOfParts>
  <Company>DePaul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ddfsa asdfasdf</dc:creator>
  <cp:lastModifiedBy>ddfsa asdfasdf</cp:lastModifiedBy>
  <cp:revision>48</cp:revision>
  <dcterms:created xsi:type="dcterms:W3CDTF">2009-11-02T22:58:02Z</dcterms:created>
  <dcterms:modified xsi:type="dcterms:W3CDTF">2009-11-03T00:45:48Z</dcterms:modified>
</cp:coreProperties>
</file>