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4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1693-2394-40B8-85CB-426DB90F1913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EEC8AE-C112-4D32-9034-F08FC1673B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1693-2394-40B8-85CB-426DB90F1913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EC8AE-C112-4D32-9034-F08FC1673B9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EEC8AE-C112-4D32-9034-F08FC1673B9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1693-2394-40B8-85CB-426DB90F1913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1693-2394-40B8-85CB-426DB90F1913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EEC8AE-C112-4D32-9034-F08FC1673B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1693-2394-40B8-85CB-426DB90F1913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EEC8AE-C112-4D32-9034-F08FC1673B9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E2D1693-2394-40B8-85CB-426DB90F1913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EC8AE-C112-4D32-9034-F08FC1673B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1693-2394-40B8-85CB-426DB90F1913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EEC8AE-C112-4D32-9034-F08FC1673B9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1693-2394-40B8-85CB-426DB90F1913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EEC8AE-C112-4D32-9034-F08FC1673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1693-2394-40B8-85CB-426DB90F1913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EEC8AE-C112-4D32-9034-F08FC1673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EEC8AE-C112-4D32-9034-F08FC1673B9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1693-2394-40B8-85CB-426DB90F1913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EEC8AE-C112-4D32-9034-F08FC1673B9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E2D1693-2394-40B8-85CB-426DB90F1913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E2D1693-2394-40B8-85CB-426DB90F1913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EEC8AE-C112-4D32-9034-F08FC1673B9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Progress Report, November 9,  2009</a:t>
            </a:r>
          </a:p>
          <a:p>
            <a:r>
              <a:rPr lang="en-US" dirty="0" smtClean="0"/>
              <a:t>Tom </a:t>
            </a:r>
            <a:r>
              <a:rPr lang="en-US" dirty="0" err="1" smtClean="0"/>
              <a:t>Schimoler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NLP in determining Tag Redundancy in </a:t>
            </a:r>
            <a:r>
              <a:rPr lang="en-US" dirty="0" err="1" smtClean="0"/>
              <a:t>Folksonomies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Redundancy as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Redundancy: a </a:t>
            </a:r>
            <a:r>
              <a:rPr lang="en-US" i="1" dirty="0" smtClean="0"/>
              <a:t>latent</a:t>
            </a:r>
            <a:r>
              <a:rPr lang="en-US" dirty="0" smtClean="0"/>
              <a:t> resource-specific </a:t>
            </a:r>
            <a:r>
              <a:rPr lang="en-US" dirty="0" smtClean="0"/>
              <a:t>semantic relation between </a:t>
            </a:r>
            <a:r>
              <a:rPr lang="en-US" dirty="0" smtClean="0"/>
              <a:t>tags in which both tags impart the </a:t>
            </a:r>
            <a:r>
              <a:rPr lang="en-US" b="1" dirty="0" smtClean="0"/>
              <a:t>same amount and style</a:t>
            </a:r>
            <a:r>
              <a:rPr lang="en-US" dirty="0" smtClean="0"/>
              <a:t> of information about the resource</a:t>
            </a:r>
          </a:p>
          <a:p>
            <a:endParaRPr lang="en-US" dirty="0" smtClean="0"/>
          </a:p>
          <a:p>
            <a:r>
              <a:rPr lang="en-US" dirty="0" smtClean="0"/>
              <a:t>Are “cool” and “awesome” in a redundancy relation?</a:t>
            </a:r>
          </a:p>
          <a:p>
            <a:pPr lvl="1"/>
            <a:r>
              <a:rPr lang="en-US" dirty="0" smtClean="0"/>
              <a:t>In the context of, for instance, </a:t>
            </a:r>
            <a:r>
              <a:rPr lang="en-US" b="1" dirty="0" smtClean="0"/>
              <a:t>Metallica</a:t>
            </a:r>
            <a:r>
              <a:rPr lang="en-US" dirty="0" smtClean="0"/>
              <a:t>, this seems like a reasonable assertion</a:t>
            </a:r>
          </a:p>
          <a:p>
            <a:pPr lvl="1"/>
            <a:r>
              <a:rPr lang="en-US" dirty="0" smtClean="0"/>
              <a:t>Given another resource, </a:t>
            </a:r>
            <a:r>
              <a:rPr lang="en-US" b="1" dirty="0" smtClean="0"/>
              <a:t>Miles Davis</a:t>
            </a:r>
            <a:r>
              <a:rPr lang="en-US" dirty="0" smtClean="0"/>
              <a:t>, the question is not clear cut; “</a:t>
            </a:r>
            <a:r>
              <a:rPr lang="en-US" i="1" dirty="0" smtClean="0"/>
              <a:t>cool</a:t>
            </a:r>
            <a:r>
              <a:rPr lang="en-US" dirty="0" smtClean="0"/>
              <a:t>” has a particular meaning (it’s a sub-genre of jazz) which is entirely different than the judgment tag “</a:t>
            </a:r>
            <a:r>
              <a:rPr lang="en-US" i="1" dirty="0" smtClean="0"/>
              <a:t>awesome</a:t>
            </a:r>
            <a:r>
              <a:rPr lang="en-US" dirty="0" smtClean="0"/>
              <a:t>”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Rule-based Determination of 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way to methodically determine the redundancy relation is through rules in which the antecedents are given as explicit relations</a:t>
            </a:r>
          </a:p>
          <a:p>
            <a:endParaRPr lang="en-US" dirty="0" smtClean="0"/>
          </a:p>
          <a:p>
            <a:r>
              <a:rPr lang="en-US" dirty="0" smtClean="0"/>
              <a:t>Examples:</a:t>
            </a:r>
            <a:endParaRPr lang="en-US" dirty="0" smtClean="0"/>
          </a:p>
          <a:p>
            <a:pPr lvl="1"/>
            <a:r>
              <a:rPr lang="en-US" dirty="0" err="1" smtClean="0"/>
              <a:t>a</a:t>
            </a:r>
            <a:r>
              <a:rPr lang="en-US" dirty="0" err="1" smtClean="0"/>
              <a:t>lt.spelling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1, </a:t>
            </a:r>
            <a:r>
              <a:rPr lang="en-US" i="1" dirty="0" smtClean="0"/>
              <a:t>t</a:t>
            </a:r>
            <a:r>
              <a:rPr lang="en-US" dirty="0" smtClean="0"/>
              <a:t>2) </a:t>
            </a:r>
            <a:r>
              <a:rPr lang="en-US" dirty="0" smtClean="0">
                <a:sym typeface="Wingdings" pitchFamily="2" charset="2"/>
              </a:rPr>
              <a:t> redundant(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1,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2) </a:t>
            </a:r>
            <a:r>
              <a:rPr lang="en-US" dirty="0" err="1" smtClean="0">
                <a:sym typeface="Wingdings" pitchFamily="2" charset="2"/>
              </a:rPr>
              <a:t>w.r.t</a:t>
            </a:r>
            <a:r>
              <a:rPr lang="en-US" dirty="0" smtClean="0">
                <a:sym typeface="Wingdings" pitchFamily="2" charset="2"/>
              </a:rPr>
              <a:t>. any resource </a:t>
            </a:r>
            <a:r>
              <a:rPr lang="en-US" i="1" dirty="0" smtClean="0">
                <a:sym typeface="Wingdings" pitchFamily="2" charset="2"/>
              </a:rPr>
              <a:t>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</a:t>
            </a:r>
            <a:r>
              <a:rPr lang="en-US" dirty="0" smtClean="0">
                <a:sym typeface="Wingdings" pitchFamily="2" charset="2"/>
              </a:rPr>
              <a:t>ocation(</a:t>
            </a:r>
            <a:r>
              <a:rPr lang="en-US" i="1" dirty="0" smtClean="0">
                <a:sym typeface="Wingdings" pitchFamily="2" charset="2"/>
              </a:rPr>
              <a:t>r</a:t>
            </a:r>
            <a:r>
              <a:rPr lang="en-US" dirty="0" smtClean="0">
                <a:sym typeface="Wingdings" pitchFamily="2" charset="2"/>
              </a:rPr>
              <a:t>,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1) and location(</a:t>
            </a:r>
            <a:r>
              <a:rPr lang="en-US" i="1" dirty="0" smtClean="0">
                <a:sym typeface="Wingdings" pitchFamily="2" charset="2"/>
              </a:rPr>
              <a:t>r</a:t>
            </a:r>
            <a:r>
              <a:rPr lang="en-US" dirty="0" smtClean="0">
                <a:sym typeface="Wingdings" pitchFamily="2" charset="2"/>
              </a:rPr>
              <a:t>,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2)  redundant(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1,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2) </a:t>
            </a:r>
            <a:r>
              <a:rPr lang="en-US" dirty="0" err="1" smtClean="0">
                <a:sym typeface="Wingdings" pitchFamily="2" charset="2"/>
              </a:rPr>
              <a:t>w.r.t</a:t>
            </a:r>
            <a:r>
              <a:rPr lang="en-US" dirty="0" smtClean="0">
                <a:sym typeface="Wingdings" pitchFamily="2" charset="2"/>
              </a:rPr>
              <a:t>. </a:t>
            </a:r>
            <a:r>
              <a:rPr lang="en-US" i="1" dirty="0" smtClean="0">
                <a:sym typeface="Wingdings" pitchFamily="2" charset="2"/>
              </a:rPr>
              <a:t>r</a:t>
            </a:r>
          </a:p>
          <a:p>
            <a:pPr lvl="1"/>
            <a:endParaRPr lang="en-US" i="1" dirty="0" smtClean="0">
              <a:sym typeface="Wingdings" pitchFamily="2" charset="2"/>
            </a:endParaRPr>
          </a:p>
          <a:p>
            <a:r>
              <a:rPr lang="en-US" dirty="0" smtClean="0"/>
              <a:t>Rules are learned and applied through ML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require a great deal of a priori semantic information in order to derive rules</a:t>
            </a:r>
          </a:p>
          <a:p>
            <a:r>
              <a:rPr lang="en-US" dirty="0" smtClean="0"/>
              <a:t>This information is embedded in the natural language text of wiki’s associated with both tags and resources</a:t>
            </a:r>
          </a:p>
          <a:p>
            <a:r>
              <a:rPr lang="en-US" dirty="0" smtClean="0"/>
              <a:t>Therefore, NLP is used to extract this information</a:t>
            </a:r>
          </a:p>
          <a:p>
            <a:r>
              <a:rPr lang="en-US" dirty="0" smtClean="0"/>
              <a:t>An alternative (augmented) approach is to defer to a full ontology; this is well beyond the scope of the current project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0"/>
            <a:ext cx="901065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-33338"/>
            <a:ext cx="9010650" cy="6924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0"/>
            <a:ext cx="901065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&lt;Acid Mothers Temple &amp; the Melting </a:t>
            </a:r>
            <a:r>
              <a:rPr lang="en-US" dirty="0" err="1" smtClean="0"/>
              <a:t>Paraiso</a:t>
            </a:r>
            <a:r>
              <a:rPr lang="en-US" dirty="0" smtClean="0"/>
              <a:t> U.F.O.&gt; (and subsequent offshoots) is a &lt;&lt;Japanese&gt; &lt;psychedelic&gt;&gt; band founded in &lt;1996&gt; by members of the &lt;Acid Mothers Temple&gt; soul-collective. The band is led by guitarist &lt;Kawabata Makoto&gt; and early in their career featured many musicians but by &lt;2004&gt; the line-up had coalesced with four core members and frequent vocal guests.</a:t>
            </a:r>
          </a:p>
          <a:p>
            <a:endParaRPr lang="en-US" dirty="0" smtClean="0"/>
          </a:p>
          <a:p>
            <a:r>
              <a:rPr lang="en-US" dirty="0" smtClean="0"/>
              <a:t>The band have a reputation for &lt;&lt;phenomenal&gt; &lt;live&gt;&gt; shows and releasing frequent albums on a number of international record labels, including the &lt;Acid Mothers Temple&gt; family record label which was established in &lt;1998&gt; to document the activities of the whole collective.</a:t>
            </a:r>
          </a:p>
          <a:p>
            <a:endParaRPr lang="en-US" dirty="0" smtClean="0"/>
          </a:p>
          <a:p>
            <a:r>
              <a:rPr lang="en-US" dirty="0" smtClean="0"/>
              <a:t>Offshoots and permutations include:</a:t>
            </a:r>
          </a:p>
          <a:p>
            <a:endParaRPr lang="en-US" dirty="0" smtClean="0"/>
          </a:p>
          <a:p>
            <a:r>
              <a:rPr lang="en-US" dirty="0" smtClean="0"/>
              <a:t>* &lt;Acid Mothers Temple &amp; The Cosmic Inferno&gt;</a:t>
            </a:r>
          </a:p>
          <a:p>
            <a:r>
              <a:rPr lang="en-US" dirty="0" smtClean="0"/>
              <a:t>* &lt;Mothers of Invasion&gt;</a:t>
            </a:r>
          </a:p>
          <a:p>
            <a:r>
              <a:rPr lang="en-US" dirty="0" smtClean="0"/>
              <a:t>* &lt;Acid Mothers Temple SWR&gt;</a:t>
            </a:r>
          </a:p>
          <a:p>
            <a:r>
              <a:rPr lang="en-US" dirty="0" smtClean="0"/>
              <a:t>* &lt;Acid Mothers </a:t>
            </a:r>
            <a:r>
              <a:rPr lang="en-US" dirty="0" err="1" smtClean="0"/>
              <a:t>Afrirampo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* &lt;Acid Mothers Gong&gt;</a:t>
            </a:r>
          </a:p>
          <a:p>
            <a:r>
              <a:rPr lang="en-US" dirty="0" smtClean="0"/>
              <a:t>* &lt;Acid Mothers Temple &amp; The Pink Ladies Blues&gt;</a:t>
            </a:r>
          </a:p>
          <a:p>
            <a:r>
              <a:rPr lang="en-US" dirty="0" smtClean="0"/>
              <a:t>* &lt;Acid Mothers Guru </a:t>
            </a:r>
            <a:r>
              <a:rPr lang="en-US" dirty="0" err="1" smtClean="0"/>
              <a:t>Guru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Question: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redundancy?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Although I have previously demonstrated examples of redundancy in tag clouds, there must be a </a:t>
            </a:r>
            <a:r>
              <a:rPr lang="en-US" b="1" dirty="0" smtClean="0"/>
              <a:t>formal, measurable</a:t>
            </a:r>
            <a:r>
              <a:rPr lang="en-US" dirty="0" smtClean="0"/>
              <a:t> </a:t>
            </a:r>
            <a:r>
              <a:rPr lang="en-US" dirty="0" smtClean="0"/>
              <a:t>way of expressing redundancy.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19870" t="34491" r="3709" b="11856"/>
          <a:stretch>
            <a:fillRect/>
          </a:stretch>
        </p:blipFill>
        <p:spPr bwMode="auto">
          <a:xfrm>
            <a:off x="1828800" y="3581400"/>
            <a:ext cx="5029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Relational Model of </a:t>
            </a:r>
            <a:r>
              <a:rPr lang="en-US" dirty="0" err="1" smtClean="0"/>
              <a:t>Folksonomies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Folksonomies</a:t>
            </a:r>
            <a:r>
              <a:rPr lang="en-US" dirty="0" smtClean="0"/>
              <a:t> are comprised of 3 entity-types in a ternary relationship:</a:t>
            </a:r>
          </a:p>
          <a:p>
            <a:pPr lvl="1"/>
            <a:r>
              <a:rPr lang="en-US" dirty="0" smtClean="0"/>
              <a:t>Users: generate annotation content (Subject)</a:t>
            </a:r>
          </a:p>
          <a:p>
            <a:pPr lvl="1"/>
            <a:r>
              <a:rPr lang="en-US" dirty="0" smtClean="0"/>
              <a:t>Resources: items of interest (Object)</a:t>
            </a:r>
          </a:p>
          <a:p>
            <a:pPr lvl="1"/>
            <a:r>
              <a:rPr lang="en-US" dirty="0" smtClean="0"/>
              <a:t>Tags: semantic “glue” tying users to resources (Predicate)</a:t>
            </a:r>
          </a:p>
          <a:p>
            <a:endParaRPr lang="en-US" dirty="0" smtClean="0"/>
          </a:p>
          <a:p>
            <a:r>
              <a:rPr lang="en-US" dirty="0" smtClean="0"/>
              <a:t>Aside from the basic annotation relation (</a:t>
            </a:r>
            <a:r>
              <a:rPr lang="en-US" i="1" dirty="0" smtClean="0"/>
              <a:t>u</a:t>
            </a:r>
            <a:r>
              <a:rPr lang="en-US" dirty="0" smtClean="0"/>
              <a:t>, </a:t>
            </a:r>
            <a:r>
              <a:rPr lang="en-US" i="1" dirty="0" smtClean="0"/>
              <a:t>r</a:t>
            </a:r>
            <a:r>
              <a:rPr lang="en-US" dirty="0" smtClean="0"/>
              <a:t>, </a:t>
            </a:r>
            <a:r>
              <a:rPr lang="en-US" i="1" dirty="0" smtClean="0"/>
              <a:t>t</a:t>
            </a:r>
            <a:r>
              <a:rPr lang="en-US" dirty="0" smtClean="0"/>
              <a:t>), we can define a number of relations which impart deeper information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Tagging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tag-tag: we can define 3 notions of “co-occurrence”</a:t>
            </a:r>
          </a:p>
          <a:p>
            <a:pPr lvl="1"/>
            <a:r>
              <a:rPr lang="en-US" dirty="0" smtClean="0"/>
              <a:t>Annotation-level: the tags have been used by the same person on the same resource</a:t>
            </a:r>
          </a:p>
          <a:p>
            <a:pPr lvl="1"/>
            <a:r>
              <a:rPr lang="en-US" dirty="0" smtClean="0"/>
              <a:t>User-level: the tags have been used by the same person for difference resources</a:t>
            </a:r>
          </a:p>
          <a:p>
            <a:pPr lvl="1"/>
            <a:r>
              <a:rPr lang="en-US" dirty="0" smtClean="0"/>
              <a:t>Resource-level: the tags have been used by different people for the same resource</a:t>
            </a:r>
          </a:p>
          <a:p>
            <a:r>
              <a:rPr lang="en-US" dirty="0" smtClean="0"/>
              <a:t>r</a:t>
            </a:r>
            <a:r>
              <a:rPr lang="en-US" dirty="0" smtClean="0"/>
              <a:t>esource-resource: analogous to the above, we can also define 3 “co-occurrence” relations for resources</a:t>
            </a:r>
          </a:p>
          <a:p>
            <a:r>
              <a:rPr lang="en-US" dirty="0" smtClean="0"/>
              <a:t>These relations are directly observable and do not impart </a:t>
            </a:r>
            <a:r>
              <a:rPr lang="en-US" i="1" dirty="0" smtClean="0"/>
              <a:t>explicit</a:t>
            </a:r>
            <a:r>
              <a:rPr lang="en-US" dirty="0" smtClean="0"/>
              <a:t> semantic information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Non-domain specific Semantic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basic assumption of </a:t>
            </a:r>
            <a:r>
              <a:rPr lang="en-US" dirty="0" err="1" smtClean="0"/>
              <a:t>folksonomy</a:t>
            </a:r>
            <a:r>
              <a:rPr lang="en-US" dirty="0" smtClean="0"/>
              <a:t> research is that the explicit tagging relations imply deeper semantic relations</a:t>
            </a:r>
          </a:p>
          <a:p>
            <a:r>
              <a:rPr lang="en-US" dirty="0" smtClean="0"/>
              <a:t>t</a:t>
            </a:r>
            <a:r>
              <a:rPr lang="en-US" dirty="0" smtClean="0"/>
              <a:t>ag-tag: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lternate spelling: (“rock and roll”, “rock ‘n’ roll”)</a:t>
            </a:r>
          </a:p>
          <a:p>
            <a:pPr lvl="1"/>
            <a:r>
              <a:rPr lang="en-US" dirty="0" smtClean="0"/>
              <a:t>alias: (“</a:t>
            </a:r>
            <a:r>
              <a:rPr lang="en-US" dirty="0" err="1" smtClean="0"/>
              <a:t>nlp</a:t>
            </a:r>
            <a:r>
              <a:rPr lang="en-US" dirty="0" smtClean="0"/>
              <a:t>”, “natural language processing”)</a:t>
            </a:r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ympathetic: (“awesome”, “cool”)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ntithetic: (“cool”, “sucks”)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relations in the Music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Within Last.fm are semantic relations which are specific to the music domain</a:t>
            </a:r>
          </a:p>
          <a:p>
            <a:r>
              <a:rPr lang="en-US" dirty="0" smtClean="0"/>
              <a:t>tag-tag:</a:t>
            </a:r>
          </a:p>
          <a:p>
            <a:pPr lvl="1"/>
            <a:r>
              <a:rPr lang="en-US" dirty="0" smtClean="0"/>
              <a:t>sub-genre: (“heavy metal”, “death metal”)</a:t>
            </a:r>
            <a:endParaRPr lang="en-US" dirty="0" smtClean="0"/>
          </a:p>
          <a:p>
            <a:r>
              <a:rPr lang="en-US" dirty="0" smtClean="0"/>
              <a:t>resource-tag:</a:t>
            </a:r>
          </a:p>
          <a:p>
            <a:pPr lvl="1"/>
            <a:r>
              <a:rPr lang="en-US" dirty="0" smtClean="0"/>
              <a:t>g</a:t>
            </a:r>
            <a:r>
              <a:rPr lang="en-US" dirty="0" smtClean="0"/>
              <a:t>enre: (The Pixies, “indie rock”)</a:t>
            </a:r>
          </a:p>
          <a:p>
            <a:pPr lvl="1"/>
            <a:r>
              <a:rPr lang="en-US" dirty="0" smtClean="0"/>
              <a:t>l</a:t>
            </a:r>
            <a:r>
              <a:rPr lang="en-US" dirty="0" smtClean="0"/>
              <a:t>ocation: (The Pixies, “</a:t>
            </a:r>
            <a:r>
              <a:rPr lang="en-US" dirty="0" err="1" smtClean="0"/>
              <a:t>boston</a:t>
            </a:r>
            <a:r>
              <a:rPr lang="en-US" dirty="0" smtClean="0"/>
              <a:t>”) </a:t>
            </a:r>
          </a:p>
          <a:p>
            <a:pPr lvl="1"/>
            <a:r>
              <a:rPr lang="en-US" dirty="0" smtClean="0"/>
              <a:t>e</a:t>
            </a:r>
            <a:r>
              <a:rPr lang="en-US" dirty="0" smtClean="0"/>
              <a:t>ra: (The Pixies, “80s”)</a:t>
            </a:r>
          </a:p>
          <a:p>
            <a:r>
              <a:rPr lang="en-US" dirty="0" smtClean="0"/>
              <a:t>resource-resource:</a:t>
            </a:r>
          </a:p>
          <a:p>
            <a:pPr lvl="1"/>
            <a:r>
              <a:rPr lang="en-US" dirty="0" smtClean="0"/>
              <a:t>m</a:t>
            </a:r>
            <a:r>
              <a:rPr lang="en-US" dirty="0" smtClean="0"/>
              <a:t>embership: (Frank Black, The Pixies)</a:t>
            </a:r>
          </a:p>
          <a:p>
            <a:pPr lvl="1"/>
            <a:r>
              <a:rPr lang="en-US" dirty="0" smtClean="0"/>
              <a:t>label-mates: (Throwing Muses, The Pixies)</a:t>
            </a:r>
          </a:p>
          <a:p>
            <a:pPr lvl="1"/>
            <a:r>
              <a:rPr lang="en-US" dirty="0" smtClean="0"/>
              <a:t>influence: (The Pixies, Nirvana)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Context-sensitive semantic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relations are useful only within a specific context (e.g., a user or community of users)</a:t>
            </a:r>
          </a:p>
          <a:p>
            <a:pPr lvl="1"/>
            <a:r>
              <a:rPr lang="en-US" dirty="0" smtClean="0"/>
              <a:t>judgment: (The Pixies, “genius”)</a:t>
            </a:r>
          </a:p>
          <a:p>
            <a:pPr lvl="1"/>
            <a:r>
              <a:rPr lang="en-US" dirty="0" smtClean="0"/>
              <a:t>misinformation: (The Pixies, “</a:t>
            </a:r>
            <a:r>
              <a:rPr lang="en-US" dirty="0" err="1" smtClean="0"/>
              <a:t>japanese</a:t>
            </a:r>
            <a:r>
              <a:rPr lang="en-US" dirty="0" smtClean="0"/>
              <a:t>”)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Redundancy as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Redundancy: a resource-specific semantic relation between </a:t>
            </a:r>
            <a:r>
              <a:rPr lang="en-US" dirty="0" smtClean="0"/>
              <a:t>tags suggesting that both tags impart the same amount and style of information about a resource </a:t>
            </a:r>
          </a:p>
          <a:p>
            <a:endParaRPr lang="en-US" dirty="0" smtClean="0"/>
          </a:p>
          <a:p>
            <a:r>
              <a:rPr lang="en-US" dirty="0" smtClean="0"/>
              <a:t>Are “cool” and “awesome” in a redundancy relation?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Redundancy as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Redundancy: a resource-specific semantic relation between </a:t>
            </a:r>
            <a:r>
              <a:rPr lang="en-US" dirty="0" smtClean="0"/>
              <a:t>tags suggesting that both tags impart the same amount and style of information about a resource </a:t>
            </a:r>
          </a:p>
          <a:p>
            <a:endParaRPr lang="en-US" dirty="0" smtClean="0"/>
          </a:p>
          <a:p>
            <a:r>
              <a:rPr lang="en-US" dirty="0" smtClean="0"/>
              <a:t>Are “cool” and “awesome” in a redundancy relation?</a:t>
            </a:r>
          </a:p>
          <a:p>
            <a:pPr lvl="1"/>
            <a:r>
              <a:rPr lang="en-US" dirty="0" smtClean="0"/>
              <a:t>In the context of, for instance, </a:t>
            </a:r>
            <a:r>
              <a:rPr lang="en-US" b="1" dirty="0" smtClean="0"/>
              <a:t>Metallica</a:t>
            </a:r>
            <a:r>
              <a:rPr lang="en-US" dirty="0" smtClean="0"/>
              <a:t>, this seems like a reasonable assertion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154</TotalTime>
  <Words>894</Words>
  <Application>Microsoft Office PowerPoint</Application>
  <PresentationFormat>On-screen Show (4:3)</PresentationFormat>
  <Paragraphs>86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Applications of NLP in determining Tag Redundancy in Folksonomies</vt:lpstr>
      <vt:lpstr>Big Question:</vt:lpstr>
      <vt:lpstr>A Relational Model of Folksonomies</vt:lpstr>
      <vt:lpstr>General Tagging Relations</vt:lpstr>
      <vt:lpstr>Non-domain specific Semantic Relations</vt:lpstr>
      <vt:lpstr>Semantic relations in the Music Domain</vt:lpstr>
      <vt:lpstr>Context-sensitive semantic relations</vt:lpstr>
      <vt:lpstr>Redundancy as Relation</vt:lpstr>
      <vt:lpstr>Redundancy as Relation</vt:lpstr>
      <vt:lpstr>Redundancy as Relation</vt:lpstr>
      <vt:lpstr>Rule-based Determination of Redundancy</vt:lpstr>
      <vt:lpstr>Problem</vt:lpstr>
      <vt:lpstr>Slide 13</vt:lpstr>
      <vt:lpstr>Data 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of NLP in determining Tag Redundancy in Folksonomies</dc:title>
  <dc:creator>tom</dc:creator>
  <cp:lastModifiedBy>tom</cp:lastModifiedBy>
  <cp:revision>17</cp:revision>
  <dcterms:created xsi:type="dcterms:W3CDTF">2009-11-09T20:57:29Z</dcterms:created>
  <dcterms:modified xsi:type="dcterms:W3CDTF">2009-11-09T23:31:53Z</dcterms:modified>
</cp:coreProperties>
</file>