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6" r:id="rId3"/>
    <p:sldId id="258" r:id="rId4"/>
    <p:sldId id="264" r:id="rId5"/>
    <p:sldId id="262" r:id="rId6"/>
    <p:sldId id="265" r:id="rId7"/>
    <p:sldId id="257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4256-D6C8-46FA-AE28-E37C4463EC98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C8F13-A21F-4625-8B9F-FFCC5BD94F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Stanford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048000"/>
            <a:ext cx="3962400" cy="762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Past tense…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21336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Present tense…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4267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Present tense…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30480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Present tense…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 Matrix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676400"/>
          <a:ext cx="6705600" cy="41910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</a:tblGrid>
              <a:tr h="1047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Actual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7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Guessed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32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26</a:t>
                      </a:r>
                      <a:endParaRPr lang="en-US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53</a:t>
                      </a:r>
                      <a:endParaRPr lang="en-US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left upper lobe, a triangular nodule is present on series 5 image 5.  </a:t>
            </a:r>
            <a:r>
              <a:rPr lang="en-US" dirty="0" smtClean="0">
                <a:solidFill>
                  <a:srgbClr val="FF0000"/>
                </a:solidFill>
              </a:rPr>
              <a:t>It</a:t>
            </a:r>
            <a:r>
              <a:rPr lang="en-US" dirty="0" smtClean="0"/>
              <a:t> also </a:t>
            </a:r>
            <a:r>
              <a:rPr lang="en-US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present on the study from 10/17/02.  It appears slightly more triangular in shape on the current study but has not changed significantly between exams.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appears to be a small </a:t>
            </a:r>
            <a:r>
              <a:rPr lang="en-US" dirty="0" err="1" smtClean="0">
                <a:solidFill>
                  <a:srgbClr val="FF0000"/>
                </a:solidFill>
              </a:rPr>
              <a:t>endoluminal</a:t>
            </a:r>
            <a:r>
              <a:rPr lang="en-US" dirty="0" smtClean="0">
                <a:solidFill>
                  <a:srgbClr val="FF0000"/>
                </a:solidFill>
              </a:rPr>
              <a:t> mass </a:t>
            </a:r>
            <a:r>
              <a:rPr lang="en-US" dirty="0" smtClean="0"/>
              <a:t>in the superior esophagus just caudal to the </a:t>
            </a:r>
            <a:r>
              <a:rPr lang="en-US" dirty="0" err="1" smtClean="0"/>
              <a:t>oropharynx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was present on the previous exam and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stable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currently measures </a:t>
            </a:r>
            <a:r>
              <a:rPr lang="en-US" dirty="0" smtClean="0"/>
              <a:t>42 x 37 mm, </a:t>
            </a:r>
            <a:r>
              <a:rPr lang="en-US" dirty="0" smtClean="0">
                <a:solidFill>
                  <a:srgbClr val="FF0000"/>
                </a:solidFill>
              </a:rPr>
              <a:t>decreased</a:t>
            </a:r>
            <a:r>
              <a:rPr lang="en-US" dirty="0" smtClean="0"/>
              <a:t> from 49 mm on the </a:t>
            </a:r>
            <a:r>
              <a:rPr lang="en-US" dirty="0" smtClean="0">
                <a:solidFill>
                  <a:srgbClr val="FF0000"/>
                </a:solidFill>
              </a:rPr>
              <a:t>previous</a:t>
            </a:r>
            <a:r>
              <a:rPr lang="en-US" dirty="0" smtClean="0"/>
              <a:t> study.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confluent lymph node mass in the low right </a:t>
            </a:r>
            <a:r>
              <a:rPr lang="en-US" dirty="0" err="1" smtClean="0"/>
              <a:t>paratracheal</a:t>
            </a:r>
            <a:r>
              <a:rPr lang="en-US" dirty="0" smtClean="0"/>
              <a:t> space extending across midline that </a:t>
            </a:r>
            <a:r>
              <a:rPr lang="en-US" dirty="0" smtClean="0">
                <a:solidFill>
                  <a:srgbClr val="FF0000"/>
                </a:solidFill>
              </a:rPr>
              <a:t>measured</a:t>
            </a:r>
            <a:r>
              <a:rPr lang="en-US" dirty="0" smtClean="0"/>
              <a:t> 37 x 19 mm on the previous exam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35 x 20 mm on the current study.  </a:t>
            </a:r>
            <a:r>
              <a:rPr lang="en-US" dirty="0" smtClean="0">
                <a:solidFill>
                  <a:schemeClr val="accent2"/>
                </a:solidFill>
              </a:rPr>
              <a:t>It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appears</a:t>
            </a:r>
            <a:r>
              <a:rPr lang="en-US" dirty="0" smtClean="0"/>
              <a:t> to have less </a:t>
            </a:r>
            <a:r>
              <a:rPr lang="en-US" dirty="0" err="1" smtClean="0"/>
              <a:t>craniocaudal</a:t>
            </a:r>
            <a:r>
              <a:rPr lang="en-US" dirty="0" smtClean="0"/>
              <a:t> bulk.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Alternately, the patient could have very mild underlying </a:t>
            </a:r>
            <a:r>
              <a:rPr lang="en-US" dirty="0" err="1" smtClean="0"/>
              <a:t>subpleural</a:t>
            </a:r>
            <a:r>
              <a:rPr lang="en-US" dirty="0" smtClean="0"/>
              <a:t> pulmonary fibrosis.  Scattered nodular densities are present in the lungs.  One of them is identified </a:t>
            </a:r>
            <a:r>
              <a:rPr lang="en-US" dirty="0" err="1" smtClean="0"/>
              <a:t>anterolaterally</a:t>
            </a:r>
            <a:r>
              <a:rPr lang="en-US" dirty="0" smtClean="0"/>
              <a:t> near the right apex in the middle lobe (series 3 image 15), with a second adjacent to it on series 3 image 18.  </a:t>
            </a:r>
            <a:r>
              <a:rPr lang="en-US" dirty="0" smtClean="0">
                <a:solidFill>
                  <a:srgbClr val="FF0000"/>
                </a:solidFill>
              </a:rPr>
              <a:t>Both were present on a remote CT dating back to 10/17/02</a:t>
            </a:r>
            <a:r>
              <a:rPr lang="en-US" dirty="0" smtClean="0"/>
              <a:t> and are stable.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micronodule</a:t>
            </a:r>
            <a:r>
              <a:rPr lang="en-US" dirty="0" smtClean="0"/>
              <a:t> elsewhere in the left upper lobe on series 5 image 8 is </a:t>
            </a:r>
            <a:r>
              <a:rPr lang="en-US" dirty="0" smtClean="0">
                <a:solidFill>
                  <a:srgbClr val="FF0000"/>
                </a:solidFill>
              </a:rPr>
              <a:t>unchanged</a:t>
            </a:r>
            <a:r>
              <a:rPr lang="en-US" dirty="0" smtClean="0"/>
              <a:t> from 10/17/02.  There may be a partially </a:t>
            </a:r>
            <a:r>
              <a:rPr lang="en-US" dirty="0" err="1" smtClean="0"/>
              <a:t>calcific</a:t>
            </a:r>
            <a:r>
              <a:rPr lang="en-US" dirty="0" smtClean="0"/>
              <a:t> nodule in the left upper lobe on series 5 image 9, </a:t>
            </a:r>
            <a:r>
              <a:rPr lang="en-US" dirty="0" smtClean="0">
                <a:solidFill>
                  <a:srgbClr val="FF0000"/>
                </a:solidFill>
              </a:rPr>
              <a:t>similarly stable from </a:t>
            </a:r>
            <a:r>
              <a:rPr lang="en-US" dirty="0" smtClean="0"/>
              <a:t>10/17/02.  Two nodular densities are present in association with the major fissure on the left, also stable </a:t>
            </a:r>
            <a:r>
              <a:rPr lang="en-US" dirty="0" smtClean="0">
                <a:solidFill>
                  <a:srgbClr val="FF0000"/>
                </a:solidFill>
              </a:rPr>
              <a:t>compared to</a:t>
            </a:r>
            <a:r>
              <a:rPr lang="en-US" dirty="0" smtClean="0"/>
              <a:t> 10/17/02.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findings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subtle ground glass density in the left upper lobe on series 3 image 19 is slightly less prominent </a:t>
            </a:r>
            <a:r>
              <a:rPr lang="en-US" dirty="0" smtClean="0">
                <a:solidFill>
                  <a:srgbClr val="FF0000"/>
                </a:solidFill>
              </a:rPr>
              <a:t>than on the previous exam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331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Stanford Parser</vt:lpstr>
      <vt:lpstr>Confusion Matrix</vt:lpstr>
      <vt:lpstr>Previous findings</vt:lpstr>
      <vt:lpstr>Previous findings</vt:lpstr>
      <vt:lpstr>Previous findings</vt:lpstr>
      <vt:lpstr>Previous findings</vt:lpstr>
      <vt:lpstr>Previous findings</vt:lpstr>
      <vt:lpstr>Previous findings</vt:lpstr>
      <vt:lpstr>Previous findings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Stanford parser</dc:title>
  <dc:creator>Dima</dc:creator>
  <cp:lastModifiedBy>Dima</cp:lastModifiedBy>
  <cp:revision>6</cp:revision>
  <dcterms:created xsi:type="dcterms:W3CDTF">2009-11-02T21:56:41Z</dcterms:created>
  <dcterms:modified xsi:type="dcterms:W3CDTF">2009-11-02T22:53:44Z</dcterms:modified>
</cp:coreProperties>
</file>