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5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06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9F2A01-DB2C-4DFB-9FE3-5C2C41966864}" type="datetimeFigureOut">
              <a:rPr lang="en-US" smtClean="0"/>
              <a:pPr/>
              <a:t>4/22/2021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4E9176-71D8-4777-B540-353A3D468A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D16F6-AD65-489B-A5D4-383E6C3EB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on Experimental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57B93-6A28-44E5-8625-3C6A37EAEF24}"/>
              </a:ext>
            </a:extLst>
          </p:cNvPr>
          <p:cNvSpPr txBox="1"/>
          <p:nvPr/>
        </p:nvSpPr>
        <p:spPr>
          <a:xfrm>
            <a:off x="1461135" y="2921168"/>
            <a:ext cx="7088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Selected from: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“Empirical Methods in Artificial Intelligence”, 1995, by Paul R. Cohn</a:t>
            </a:r>
          </a:p>
        </p:txBody>
      </p:sp>
    </p:spTree>
    <p:extLst>
      <p:ext uri="{BB962C8B-B14F-4D97-AF65-F5344CB8AC3E}">
        <p14:creationId xmlns:p14="http://schemas.microsoft.com/office/powerpoint/2010/main" val="154923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997EDF-A7D7-483C-B590-F94D6422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8001000" cy="47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2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F6728-5A0B-4590-84A8-E34838ABA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0"/>
            <a:ext cx="763133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8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4DBD91-929F-4B69-B540-097CE5887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798629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1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5E5E6A-3B8D-4210-A106-265381D6F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7772400" cy="513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3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4F8F1-133B-4DF0-B60B-146BEC10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609600"/>
            <a:ext cx="796041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1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87D8AB-43B9-4F93-988D-27712106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55" y="609600"/>
            <a:ext cx="792664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4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6E15A4-1D7F-4F0F-B696-56F9A20C0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0"/>
            <a:ext cx="7696200" cy="566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56ECD3-7B10-478D-82E9-8331D8BE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9600"/>
            <a:ext cx="777673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2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93B1B-99D1-4C2F-ABD0-52C5609F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48" y="457200"/>
            <a:ext cx="803562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6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2B0249-F80B-4A7C-AB29-82A347C8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0"/>
            <a:ext cx="7998924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0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200E4C-BB59-4C38-9405-BBCE8D875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57200"/>
            <a:ext cx="803403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9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EF671E-49B3-45C7-9D5D-30F51A29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399"/>
            <a:ext cx="8001000" cy="49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2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95CC0D-DE4E-4359-8917-3E846AF14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09600"/>
            <a:ext cx="804422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9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235971-5957-4B0C-BB89-7FA516FB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04800"/>
            <a:ext cx="780325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D35973-B7A3-4E4B-B4AB-2102E1828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78040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0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166C98-5DDA-4FC2-95EB-712298F5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533400"/>
            <a:ext cx="792175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8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887</TotalTime>
  <Words>23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Gill Sans MT</vt:lpstr>
      <vt:lpstr>Verdana</vt:lpstr>
      <vt:lpstr>Wingdings 2</vt:lpstr>
      <vt:lpstr>Solstice</vt:lpstr>
      <vt:lpstr>Lessons on Experimental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Causality, Reasoning in Science</dc:title>
  <dc:creator>Bamshad Mobasher</dc:creator>
  <cp:lastModifiedBy>Mobasher, Bamshad</cp:lastModifiedBy>
  <cp:revision>46</cp:revision>
  <dcterms:created xsi:type="dcterms:W3CDTF">2013-04-21T22:02:55Z</dcterms:created>
  <dcterms:modified xsi:type="dcterms:W3CDTF">2021-04-22T19:29:10Z</dcterms:modified>
</cp:coreProperties>
</file>