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345" r:id="rId3"/>
    <p:sldId id="260" r:id="rId4"/>
    <p:sldId id="347" r:id="rId5"/>
    <p:sldId id="356" r:id="rId6"/>
    <p:sldId id="533" r:id="rId7"/>
    <p:sldId id="357" r:id="rId8"/>
    <p:sldId id="358" r:id="rId9"/>
    <p:sldId id="360" r:id="rId10"/>
    <p:sldId id="359" r:id="rId11"/>
    <p:sldId id="532" r:id="rId12"/>
    <p:sldId id="53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5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" y="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8484A-32FE-43F1-B09E-32706CC0D1F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570AA-35F5-43CC-BC96-F8D721321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91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2l.depaul.edu/d2l/le/746002/discussions/topics/663374/View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facweb.cs.depaul.edu/mobasher/classes/CSC48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081" y="299405"/>
            <a:ext cx="11239837" cy="6139875"/>
          </a:xfrm>
        </p:spPr>
        <p:txBody>
          <a:bodyPr>
            <a:normAutofit/>
          </a:bodyPr>
          <a:lstStyle/>
          <a:p>
            <a:r>
              <a:rPr lang="en-US" dirty="0"/>
              <a:t>CSC 480: Artificial Intelligence I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Course Introduction</a:t>
            </a:r>
            <a:br>
              <a:rPr lang="en-US" dirty="0"/>
            </a:br>
            <a:br>
              <a:rPr lang="en-US" dirty="0"/>
            </a:br>
            <a:r>
              <a:rPr lang="en-US" sz="2700" dirty="0"/>
              <a:t>Bamshad Mobasher</a:t>
            </a:r>
            <a:br>
              <a:rPr lang="en-US" sz="2700" dirty="0"/>
            </a:br>
            <a:r>
              <a:rPr lang="en-US" sz="2700" dirty="0"/>
              <a:t>School of Computing</a:t>
            </a:r>
            <a:br>
              <a:rPr lang="en-US" sz="2700" dirty="0"/>
            </a:br>
            <a:r>
              <a:rPr lang="en-US" sz="2700" dirty="0"/>
              <a:t>DePaul University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086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951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457200"/>
            <a:ext cx="1219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Assignments/Projects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" y="1528989"/>
            <a:ext cx="7414432" cy="4832092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Four assignments/mini-projects will be assigned this quarter, collectively worth 60% of the final grade.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The purpose of these assignments is to put the theory you have learned into practice.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You should expect these assignments to take a </a:t>
            </a:r>
            <a:r>
              <a:rPr lang="en-US" sz="2800" b="1" u="sng" dirty="0">
                <a:solidFill>
                  <a:schemeClr val="bg1"/>
                </a:solidFill>
              </a:rPr>
              <a:t>significant</a:t>
            </a:r>
            <a:r>
              <a:rPr lang="en-US" sz="2800" dirty="0">
                <a:solidFill>
                  <a:schemeClr val="bg1"/>
                </a:solidFill>
              </a:rPr>
              <a:t> amount of time.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Student fail this class because they do not budget enough time to work on these assignments.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10% penalty per day late.</a:t>
            </a:r>
          </a:p>
        </p:txBody>
      </p:sp>
      <p:pic>
        <p:nvPicPr>
          <p:cNvPr id="6" name="Picture 6" descr="http://asiarisingtv.com/wp-content/uploads/2014/09/robo-ceo-800x10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9"/>
          <a:stretch/>
        </p:blipFill>
        <p:spPr bwMode="auto">
          <a:xfrm>
            <a:off x="8557431" y="2701469"/>
            <a:ext cx="3234519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370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602" name="Picture 2" descr="Enterprise Select » Robots: The Possibilities of Artificial ...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990850"/>
            <a:ext cx="61912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" y="457200"/>
            <a:ext cx="1219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Introductions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8530" y="1669052"/>
            <a:ext cx="6409470" cy="3108543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Log onto the D2L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Navigate to the Discussions page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Go to the “</a:t>
            </a:r>
            <a:r>
              <a:rPr lang="en-US" sz="2800" dirty="0">
                <a:solidFill>
                  <a:schemeClr val="bg1"/>
                </a:solidFill>
                <a:hlinkClick r:id="rId3"/>
              </a:rPr>
              <a:t>Getting Acquainted</a:t>
            </a:r>
            <a:r>
              <a:rPr lang="en-US" sz="2800" dirty="0">
                <a:solidFill>
                  <a:schemeClr val="bg1"/>
                </a:solidFill>
              </a:rPr>
              <a:t>” forum.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Introduce yourself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Give an example of how you use artificial intelligence on a daily basis.  (Believe me.  You do.)</a:t>
            </a:r>
          </a:p>
        </p:txBody>
      </p:sp>
    </p:spTree>
    <p:extLst>
      <p:ext uri="{BB962C8B-B14F-4D97-AF65-F5344CB8AC3E}">
        <p14:creationId xmlns:p14="http://schemas.microsoft.com/office/powerpoint/2010/main" val="762462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3021" y="0"/>
            <a:ext cx="6786672" cy="1179095"/>
          </a:xfrm>
        </p:spPr>
        <p:txBody>
          <a:bodyPr/>
          <a:lstStyle/>
          <a:p>
            <a:r>
              <a:rPr lang="en-US" dirty="0"/>
              <a:t>Supplementary class Web 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794" y="877888"/>
            <a:ext cx="7400344" cy="830597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  <a:hlinkClick r:id="rId2"/>
              </a:rPr>
              <a:t>http://facweb.cs.depaul.edu/mobasher/classes/CSC480/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E30988-32F1-4905-8E0F-3D96CF275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625" y="1526516"/>
            <a:ext cx="5965220" cy="52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60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08858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http://media.gizmodo.co.uk/wp-content/uploads/2014/07/asimo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45" y="1545263"/>
            <a:ext cx="9251340" cy="520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2640" y="485094"/>
            <a:ext cx="11136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Course Introduction</a:t>
            </a:r>
          </a:p>
        </p:txBody>
      </p:sp>
    </p:spTree>
    <p:extLst>
      <p:ext uri="{BB962C8B-B14F-4D97-AF65-F5344CB8AC3E}">
        <p14:creationId xmlns:p14="http://schemas.microsoft.com/office/powerpoint/2010/main" val="99047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2005" r="248" b="1225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14385" y="2078417"/>
            <a:ext cx="491640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Why you should take this class?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You want to learn about the building blocks of intelligent agents.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You want to learn how to model problems.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You want to learn how to model solutions.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You want to learn how to think.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3574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2005" r="248" b="12251"/>
          <a:stretch/>
        </p:blipFill>
        <p:spPr>
          <a:xfrm flipH="1">
            <a:off x="0" y="-1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946" y="2784399"/>
            <a:ext cx="548227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Why you should not take this class?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You do not have the prerequisites.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You do not enjoy spending hours (or days) at a time writing code.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You do not have the motivation to expand the way you think about problem solving  &amp; programming.</a:t>
            </a:r>
          </a:p>
        </p:txBody>
      </p:sp>
    </p:spTree>
    <p:extLst>
      <p:ext uri="{BB962C8B-B14F-4D97-AF65-F5344CB8AC3E}">
        <p14:creationId xmlns:p14="http://schemas.microsoft.com/office/powerpoint/2010/main" val="631286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AutoShape 2" descr="https://safeum.com/upload/images/safeumworldnews/safeum_blog_scientists_warn_on_ai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1508" name="Picture 4" descr="https://safeum.com/upload/images/safeumworldnews/safeum_blog_scientists_warn_on_ai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9374"/>
            <a:ext cx="6438900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56161" y="2402006"/>
            <a:ext cx="2099481" cy="2110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59439" y="2881953"/>
            <a:ext cx="2099481" cy="2110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" y="457200"/>
            <a:ext cx="1219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Class Outline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00082" y="1595021"/>
            <a:ext cx="51950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Week 1	 Introduction to AI</a:t>
            </a:r>
          </a:p>
          <a:p>
            <a:r>
              <a:rPr lang="en-US" sz="2800" dirty="0"/>
              <a:t>Week 2	 Search</a:t>
            </a:r>
          </a:p>
          <a:p>
            <a:r>
              <a:rPr lang="en-US" sz="2800" dirty="0"/>
              <a:t>Week 3 	 Adversarial Search</a:t>
            </a:r>
          </a:p>
          <a:p>
            <a:r>
              <a:rPr lang="en-US" sz="2800" dirty="0"/>
              <a:t>Week 4	 Constraint Satisfaction</a:t>
            </a:r>
          </a:p>
          <a:p>
            <a:r>
              <a:rPr lang="en-US" sz="2800" dirty="0"/>
              <a:t>Week 5	 Logic Reasoning</a:t>
            </a:r>
          </a:p>
          <a:p>
            <a:r>
              <a:rPr lang="en-US" sz="2800" dirty="0"/>
              <a:t>Week 6	 Probabilistic Reasoning</a:t>
            </a:r>
          </a:p>
          <a:p>
            <a:r>
              <a:rPr lang="en-US" sz="2800" dirty="0"/>
              <a:t>Week 7	 Probabilistic Reasoning</a:t>
            </a:r>
          </a:p>
          <a:p>
            <a:r>
              <a:rPr lang="en-US" sz="2800" dirty="0"/>
              <a:t>Week 8	 Machine Learning</a:t>
            </a:r>
          </a:p>
          <a:p>
            <a:r>
              <a:rPr lang="en-US" sz="2800" dirty="0"/>
              <a:t>Week 9	 Machine Learning</a:t>
            </a:r>
          </a:p>
          <a:p>
            <a:r>
              <a:rPr lang="en-US" sz="2800" dirty="0"/>
              <a:t>Week 10	 Reinforcement Learning</a:t>
            </a:r>
          </a:p>
        </p:txBody>
      </p:sp>
    </p:spTree>
    <p:extLst>
      <p:ext uri="{BB962C8B-B14F-4D97-AF65-F5344CB8AC3E}">
        <p14:creationId xmlns:p14="http://schemas.microsoft.com/office/powerpoint/2010/main" val="1510508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761" y="0"/>
            <a:ext cx="9905998" cy="1478570"/>
          </a:xfrm>
        </p:spPr>
        <p:txBody>
          <a:bodyPr/>
          <a:lstStyle/>
          <a:p>
            <a:r>
              <a:rPr lang="en-US" dirty="0"/>
              <a:t>Textbook</a:t>
            </a:r>
          </a:p>
        </p:txBody>
      </p:sp>
      <p:pic>
        <p:nvPicPr>
          <p:cNvPr id="4" name="Picture 9" descr="http://aima.cs.berkeley.edu/cov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2413" y="1118936"/>
            <a:ext cx="4028269" cy="522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6399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530" name="Picture 2" descr="http://www.danielestulin.com/wp-content/uploads/artificial-intellig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133724"/>
            <a:ext cx="571500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" y="457200"/>
            <a:ext cx="1219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Grading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0978" y="1837730"/>
            <a:ext cx="51950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Theory</a:t>
            </a:r>
          </a:p>
          <a:p>
            <a:r>
              <a:rPr lang="en-US" sz="2800" dirty="0"/>
              <a:t>Online quizzes		15 %</a:t>
            </a:r>
          </a:p>
          <a:p>
            <a:r>
              <a:rPr lang="en-US" sz="2800" dirty="0"/>
              <a:t>Final Exam			25%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u="sng" dirty="0"/>
              <a:t>Practice</a:t>
            </a:r>
          </a:p>
          <a:p>
            <a:r>
              <a:rPr lang="en-US" sz="2800" dirty="0"/>
              <a:t>4 Assignments		60 %</a:t>
            </a:r>
          </a:p>
          <a:p>
            <a:r>
              <a:rPr lang="en-US" sz="2800" dirty="0"/>
              <a:t>	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6981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static.guim.co.uk/sys-images/Guardian/Pix/pictures/2014/6/13/1402661509535/Thinking-Robot-0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2" r="1322" b="21240"/>
          <a:stretch/>
        </p:blipFill>
        <p:spPr bwMode="auto">
          <a:xfrm>
            <a:off x="-2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" y="457200"/>
            <a:ext cx="1219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Quizzes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4054" y="1487775"/>
            <a:ext cx="6497052" cy="4832092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Quizzes are taken online through the D2L.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They are usually immediately graded.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They are due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Quizzes are worth 15% of your final grade.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You may take each quiz as many as 3 times.  The highest grade is used.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You may post questions or discuss the quizzes on the class forums (but should not post solutions).</a:t>
            </a:r>
          </a:p>
        </p:txBody>
      </p:sp>
    </p:spTree>
    <p:extLst>
      <p:ext uri="{BB962C8B-B14F-4D97-AF65-F5344CB8AC3E}">
        <p14:creationId xmlns:p14="http://schemas.microsoft.com/office/powerpoint/2010/main" val="2332879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388" name="Picture 4" descr="https://gigaom.com/wp-content/uploads/sites/1/2012/09/shutterstock_82730833.jpg?quality=80&amp;strip=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2840724"/>
            <a:ext cx="47625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" y="457200"/>
            <a:ext cx="1219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Final Exam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0954" y="1605718"/>
            <a:ext cx="5827593" cy="3108543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The propose of the final exam is to test your knowledge of the material covered throughout the course.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Questions on the exam will be similar to those on the quizzes.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The exam will be administered online during the finals week.</a:t>
            </a:r>
          </a:p>
        </p:txBody>
      </p:sp>
    </p:spTree>
    <p:extLst>
      <p:ext uri="{BB962C8B-B14F-4D97-AF65-F5344CB8AC3E}">
        <p14:creationId xmlns:p14="http://schemas.microsoft.com/office/powerpoint/2010/main" val="29515803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11256</TotalTime>
  <Words>451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Tw Cen MT</vt:lpstr>
      <vt:lpstr>Circuit</vt:lpstr>
      <vt:lpstr>CSC 480: Artificial Intelligence I  Course Introduction  Bamshad Mobasher School of Computing DePaul University </vt:lpstr>
      <vt:lpstr>PowerPoint Presentation</vt:lpstr>
      <vt:lpstr>PowerPoint Presentation</vt:lpstr>
      <vt:lpstr>PowerPoint Presentation</vt:lpstr>
      <vt:lpstr>PowerPoint Presentation</vt:lpstr>
      <vt:lpstr>Textbook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Supplementary class Web site</vt:lpstr>
    </vt:vector>
  </TitlesOfParts>
  <Company>DePaul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 480 Foundations of Artificial Intelligence CSC 480 Artificial Intelligence I</dc:title>
  <dc:creator/>
  <cp:lastModifiedBy>Mobasher, Bamshad</cp:lastModifiedBy>
  <cp:revision>118</cp:revision>
  <dcterms:created xsi:type="dcterms:W3CDTF">2015-10-22T19:10:27Z</dcterms:created>
  <dcterms:modified xsi:type="dcterms:W3CDTF">2022-03-24T22:23:16Z</dcterms:modified>
</cp:coreProperties>
</file>