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371" r:id="rId2"/>
    <p:sldId id="372" r:id="rId3"/>
    <p:sldId id="373" r:id="rId4"/>
    <p:sldId id="375" r:id="rId5"/>
    <p:sldId id="377" r:id="rId6"/>
    <p:sldId id="37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92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9557-7CF6-4832-BFF9-5E10C41CA6AA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0C446-C875-46F0-A291-1AF5E9AFC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3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305776-7371-4750-916E-DF1A89AC5E5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9F2A01-DB2C-4DFB-9FE3-5C2C41966864}" type="datetimeFigureOut">
              <a:rPr lang="en-US" smtClean="0"/>
              <a:pPr/>
              <a:t>4/6/2023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4E9176-71D8-4777-B540-353A3D468A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02776-10A9-3522-8CCB-30B89709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Practical Advice on Research</a:t>
            </a:r>
          </a:p>
        </p:txBody>
      </p:sp>
    </p:spTree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Unstructured Environment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especially in PhD</a:t>
            </a:r>
          </a:p>
          <a:p>
            <a:r>
              <a:rPr lang="en-US" dirty="0"/>
              <a:t>effective time management is key</a:t>
            </a:r>
          </a:p>
          <a:p>
            <a:r>
              <a:rPr lang="en-US" dirty="0"/>
              <a:t>need to develop a routine</a:t>
            </a:r>
          </a:p>
          <a:p>
            <a:r>
              <a:rPr lang="en-US" dirty="0"/>
              <a:t>make research a priority</a:t>
            </a:r>
          </a:p>
          <a:p>
            <a:r>
              <a:rPr lang="en-US" dirty="0"/>
              <a:t>regular meetings with your advisor</a:t>
            </a:r>
          </a:p>
          <a:p>
            <a:r>
              <a:rPr lang="en-US" dirty="0"/>
              <a:t>join or set up a research group</a:t>
            </a:r>
          </a:p>
          <a:p>
            <a:r>
              <a:rPr lang="en-US" dirty="0"/>
              <a:t>role of course work</a:t>
            </a:r>
          </a:p>
          <a:p>
            <a:r>
              <a:rPr lang="en-US" dirty="0"/>
              <a:t>keep a journal - get in habit of writing down ideas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Is About Reading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Foundation of good research: find and critically read related scientific articles</a:t>
            </a:r>
          </a:p>
          <a:p>
            <a:r>
              <a:rPr lang="en-US" dirty="0"/>
              <a:t>Locate important research tools in your area</a:t>
            </a:r>
          </a:p>
          <a:p>
            <a:pPr lvl="1"/>
            <a:r>
              <a:rPr lang="en-US" dirty="0"/>
              <a:t>journals and conferences</a:t>
            </a:r>
          </a:p>
          <a:p>
            <a:pPr lvl="1"/>
            <a:r>
              <a:rPr lang="en-US" dirty="0"/>
              <a:t>workshops</a:t>
            </a:r>
          </a:p>
          <a:p>
            <a:pPr lvl="1"/>
            <a:r>
              <a:rPr lang="en-US" dirty="0"/>
              <a:t>important or seminal papers in your area</a:t>
            </a:r>
          </a:p>
          <a:p>
            <a:pPr lvl="1"/>
            <a:r>
              <a:rPr lang="en-US" dirty="0"/>
              <a:t>good research sites and groups</a:t>
            </a:r>
          </a:p>
          <a:p>
            <a:pPr lvl="1"/>
            <a:r>
              <a:rPr lang="en-US" dirty="0"/>
              <a:t>other faculty web sites</a:t>
            </a:r>
          </a:p>
          <a:p>
            <a:pPr lvl="1"/>
            <a:r>
              <a:rPr lang="en-US" dirty="0"/>
              <a:t>develop your own Web repository (why?)</a:t>
            </a:r>
          </a:p>
          <a:p>
            <a:r>
              <a:rPr lang="en-US" dirty="0"/>
              <a:t>How to read papers</a:t>
            </a:r>
          </a:p>
          <a:p>
            <a:pPr lvl="1"/>
            <a:r>
              <a:rPr lang="en-US" dirty="0"/>
              <a:t>first look at abstract, keywords, references</a:t>
            </a:r>
          </a:p>
          <a:p>
            <a:pPr lvl="1"/>
            <a:r>
              <a:rPr lang="en-US" dirty="0"/>
              <a:t>next: for some papers look at intro. and conclusions</a:t>
            </a:r>
          </a:p>
          <a:p>
            <a:pPr lvl="1"/>
            <a:r>
              <a:rPr lang="en-US" dirty="0"/>
              <a:t>next: for some, critically read the paper and write notes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7638288" cy="1143000"/>
          </a:xfrm>
        </p:spPr>
        <p:txBody>
          <a:bodyPr>
            <a:noAutofit/>
          </a:bodyPr>
          <a:lstStyle/>
          <a:p>
            <a:r>
              <a:rPr lang="en-US" sz="3000" dirty="0"/>
              <a:t>What to consider when critically reading papers </a:t>
            </a:r>
            <a:br>
              <a:rPr lang="en-US" sz="2800" dirty="0"/>
            </a:br>
            <a:r>
              <a:rPr lang="en-US" sz="2400" dirty="0"/>
              <a:t>(write a summary for every paper you read)</a:t>
            </a:r>
            <a:endParaRPr lang="en-US" sz="28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447800"/>
            <a:ext cx="7638288" cy="48006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what is the main problem? why is it important?</a:t>
            </a:r>
          </a:p>
          <a:p>
            <a:r>
              <a:rPr lang="en-US" dirty="0"/>
              <a:t>what are the main research questions and research objectives?</a:t>
            </a:r>
          </a:p>
          <a:p>
            <a:r>
              <a:rPr lang="en-US" dirty="0"/>
              <a:t>what are the hypotheses? how precise are they (falsifiability)?</a:t>
            </a:r>
          </a:p>
          <a:p>
            <a:r>
              <a:rPr lang="en-US" dirty="0"/>
              <a:t>what are the main results/findings? What is novel about the solutions/findings?</a:t>
            </a:r>
          </a:p>
          <a:p>
            <a:r>
              <a:rPr lang="en-US" dirty="0"/>
              <a:t>how does it relate to previous work? what are the most important references?</a:t>
            </a:r>
          </a:p>
          <a:p>
            <a:r>
              <a:rPr lang="en-US" dirty="0"/>
              <a:t>what is the evidence and how was it gathered?</a:t>
            </a:r>
          </a:p>
          <a:p>
            <a:r>
              <a:rPr lang="en-US" dirty="0"/>
              <a:t>what are the metrics and how are measurements taken? How do they relate to the research objectives and hypotheses?</a:t>
            </a:r>
          </a:p>
          <a:p>
            <a:r>
              <a:rPr lang="en-US" dirty="0"/>
              <a:t>how carefully are the algorithms and experiments described?  what would the reproduction of the results involve?</a:t>
            </a:r>
          </a:p>
          <a:p>
            <a:r>
              <a:rPr lang="en-US" dirty="0"/>
              <a:t>why and how are the results significant?</a:t>
            </a:r>
          </a:p>
          <a:p>
            <a:r>
              <a:rPr lang="en-US" dirty="0"/>
              <a:t>ideas for future work?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Exercise 1: Start reading the paper provided for the Article Review Assignment</a:t>
            </a:r>
          </a:p>
          <a:p>
            <a:pPr lvl="1"/>
            <a:r>
              <a:rPr lang="en-US" dirty="0"/>
              <a:t>Use the criteria in the previous slide to do a critical analysis of the paper</a:t>
            </a:r>
          </a:p>
          <a:p>
            <a:endParaRPr lang="en-US" dirty="0"/>
          </a:p>
          <a:p>
            <a:r>
              <a:rPr lang="en-US" dirty="0"/>
              <a:t>Exercise 2: Select one recent paper relevant to your area of interest</a:t>
            </a:r>
          </a:p>
          <a:p>
            <a:pPr lvl="1"/>
            <a:r>
              <a:rPr lang="en-US" dirty="0"/>
              <a:t>Critically read the paper using  the aforementioned criteria</a:t>
            </a:r>
          </a:p>
          <a:p>
            <a:pPr lvl="1"/>
            <a:r>
              <a:rPr lang="en-US" dirty="0"/>
              <a:t>Write down your answers to each of the question in the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09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Is About Writing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writing is the most fundamental part of research</a:t>
            </a:r>
          </a:p>
          <a:p>
            <a:r>
              <a:rPr lang="en-US" dirty="0"/>
              <a:t>writing not just an end, but also a tool</a:t>
            </a:r>
          </a:p>
          <a:p>
            <a:r>
              <a:rPr lang="en-US" dirty="0"/>
              <a:t>writing &lt;=&gt; logical reasoning</a:t>
            </a:r>
          </a:p>
          <a:p>
            <a:r>
              <a:rPr lang="en-US" dirty="0"/>
              <a:t>take a writing course</a:t>
            </a:r>
          </a:p>
          <a:p>
            <a:r>
              <a:rPr lang="en-US" dirty="0"/>
              <a:t>when reading papers, make a note of those that are especially well-written</a:t>
            </a:r>
          </a:p>
          <a:p>
            <a:r>
              <a:rPr lang="en-US" dirty="0"/>
              <a:t>keeping a journal, revisited</a:t>
            </a:r>
          </a:p>
          <a:p>
            <a:r>
              <a:rPr lang="en-US" dirty="0"/>
              <a:t>consider writing a survey paper</a:t>
            </a:r>
          </a:p>
          <a:p>
            <a:r>
              <a:rPr lang="en-US" dirty="0"/>
              <a:t>write one or more research proposals</a:t>
            </a:r>
          </a:p>
          <a:p>
            <a:r>
              <a:rPr lang="en-US" dirty="0"/>
              <a:t>Note: programming or math are not writing, by themselves; programming is also not research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614</TotalTime>
  <Words>420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Gill Sans MT</vt:lpstr>
      <vt:lpstr>Verdana</vt:lpstr>
      <vt:lpstr>Wingdings 2</vt:lpstr>
      <vt:lpstr>Solstice</vt:lpstr>
      <vt:lpstr>Practical Advice on Research</vt:lpstr>
      <vt:lpstr>Unstructured Environment</vt:lpstr>
      <vt:lpstr>Research Is About Reading</vt:lpstr>
      <vt:lpstr>What to consider when critically reading papers  (write a summary for every paper you read)</vt:lpstr>
      <vt:lpstr>Exercises</vt:lpstr>
      <vt:lpstr>Research Is About Writing</vt:lpstr>
    </vt:vector>
  </TitlesOfParts>
  <Company>BAM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Causality, Reasoning in Science</dc:title>
  <dc:creator>Bamshad Mobasher</dc:creator>
  <cp:lastModifiedBy>Mobasher, Bamshad</cp:lastModifiedBy>
  <cp:revision>44</cp:revision>
  <dcterms:created xsi:type="dcterms:W3CDTF">2013-04-21T22:02:55Z</dcterms:created>
  <dcterms:modified xsi:type="dcterms:W3CDTF">2023-04-06T15:45:02Z</dcterms:modified>
</cp:coreProperties>
</file>