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EE36A-D42A-5642-999C-3863214AD496}" type="datetimeFigureOut">
              <a:rPr lang="en-US" smtClean="0"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180D-0AF4-474C-A5C3-9455A2D1C4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5338" y="1673225"/>
            <a:ext cx="28956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9782" y="17764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3125" y="1212444"/>
            <a:ext cx="3657722" cy="365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7000" y="1825625"/>
            <a:ext cx="31623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0938" y="1943100"/>
            <a:ext cx="21844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577975"/>
            <a:ext cx="29845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2263" y="1420813"/>
            <a:ext cx="38100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Miller</dc:creator>
  <cp:lastModifiedBy>Craig Miller</cp:lastModifiedBy>
  <cp:revision>2</cp:revision>
  <dcterms:created xsi:type="dcterms:W3CDTF">2011-04-20T01:16:30Z</dcterms:created>
  <dcterms:modified xsi:type="dcterms:W3CDTF">2011-04-20T02:12:09Z</dcterms:modified>
</cp:coreProperties>
</file>