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"/>
  </p:notesMasterIdLst>
  <p:sldIdLst>
    <p:sldId id="258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E835AE-A152-4D97-913C-2B234CEA5340}" type="datetimeFigureOut">
              <a:rPr lang="en-US" smtClean="0"/>
              <a:pPr/>
              <a:t>2/7/2008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3906-C4AA-45DB-A5BB-7C327EA603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9613-B91F-42C6-99FF-99CCC93B2EF5}" type="datetimeFigureOut">
              <a:rPr lang="en-US" smtClean="0"/>
              <a:pPr/>
              <a:t>2/7/2008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1F2A2-D4D1-4180-AE90-544337B8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9613-B91F-42C6-99FF-99CCC93B2EF5}" type="datetimeFigureOut">
              <a:rPr lang="en-US" smtClean="0"/>
              <a:pPr/>
              <a:t>2/7/2008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1F2A2-D4D1-4180-AE90-544337B8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9613-B91F-42C6-99FF-99CCC93B2EF5}" type="datetimeFigureOut">
              <a:rPr lang="en-US" smtClean="0"/>
              <a:pPr/>
              <a:t>2/7/2008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1F2A2-D4D1-4180-AE90-544337B8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9613-B91F-42C6-99FF-99CCC93B2EF5}" type="datetimeFigureOut">
              <a:rPr lang="en-US" smtClean="0"/>
              <a:pPr/>
              <a:t>2/7/2008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1F2A2-D4D1-4180-AE90-544337B8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9613-B91F-42C6-99FF-99CCC93B2EF5}" type="datetimeFigureOut">
              <a:rPr lang="en-US" smtClean="0"/>
              <a:pPr/>
              <a:t>2/7/2008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1F2A2-D4D1-4180-AE90-544337B8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9613-B91F-42C6-99FF-99CCC93B2EF5}" type="datetimeFigureOut">
              <a:rPr lang="en-US" smtClean="0"/>
              <a:pPr/>
              <a:t>2/7/2008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1F2A2-D4D1-4180-AE90-544337B8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9613-B91F-42C6-99FF-99CCC93B2EF5}" type="datetimeFigureOut">
              <a:rPr lang="en-US" smtClean="0"/>
              <a:pPr/>
              <a:t>2/7/2008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1F2A2-D4D1-4180-AE90-544337B8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9613-B91F-42C6-99FF-99CCC93B2EF5}" type="datetimeFigureOut">
              <a:rPr lang="en-US" smtClean="0"/>
              <a:pPr/>
              <a:t>2/7/2008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1F2A2-D4D1-4180-AE90-544337B8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9613-B91F-42C6-99FF-99CCC93B2EF5}" type="datetimeFigureOut">
              <a:rPr lang="en-US" smtClean="0"/>
              <a:pPr/>
              <a:t>2/7/2008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1F2A2-D4D1-4180-AE90-544337B8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9613-B91F-42C6-99FF-99CCC93B2EF5}" type="datetimeFigureOut">
              <a:rPr lang="en-US" smtClean="0"/>
              <a:pPr/>
              <a:t>2/7/2008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1F2A2-D4D1-4180-AE90-544337B8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9613-B91F-42C6-99FF-99CCC93B2EF5}" type="datetimeFigureOut">
              <a:rPr lang="en-US" smtClean="0"/>
              <a:pPr/>
              <a:t>2/7/2008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1F2A2-D4D1-4180-AE90-544337B8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89613-B91F-42C6-99FF-99CCC93B2EF5}" type="datetimeFigureOut">
              <a:rPr lang="en-US" smtClean="0"/>
              <a:pPr/>
              <a:t>2/7/2008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1F2A2-D4D1-4180-AE90-544337B8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Prototype using PowerPoint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285720" y="785794"/>
            <a:ext cx="864399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Overview</a:t>
            </a:r>
          </a:p>
          <a:p>
            <a:pPr lvl="1">
              <a:buFontTx/>
              <a:buChar char="-"/>
            </a:pPr>
            <a:r>
              <a:rPr lang="en-US" dirty="0" smtClean="0"/>
              <a:t>This tool is similar to paper-prototype.  It will show the layout of the design; where is the navigation, icons and how it will look like.  It is mainly focus to show user the flow or the navigation of the system.  </a:t>
            </a:r>
          </a:p>
          <a:p>
            <a:pPr lvl="1">
              <a:buFontTx/>
              <a:buChar char="-"/>
            </a:pPr>
            <a:r>
              <a:rPr lang="en-US" dirty="0" smtClean="0"/>
              <a:t>The advantage:</a:t>
            </a:r>
          </a:p>
          <a:p>
            <a:pPr lvl="2">
              <a:buFontTx/>
              <a:buChar char="-"/>
            </a:pPr>
            <a:r>
              <a:rPr lang="en-US" dirty="0" smtClean="0"/>
              <a:t> Easy to use, create, modify or copy.</a:t>
            </a:r>
          </a:p>
          <a:p>
            <a:pPr lvl="2">
              <a:buFontTx/>
              <a:buChar char="-"/>
            </a:pPr>
            <a:r>
              <a:rPr lang="en-US" dirty="0" smtClean="0"/>
              <a:t> User is less likely regard it as a final product.</a:t>
            </a:r>
          </a:p>
          <a:p>
            <a:pPr lvl="1"/>
            <a:r>
              <a:rPr lang="en-US" dirty="0" smtClean="0"/>
              <a:t>- The disadvantage:</a:t>
            </a:r>
          </a:p>
          <a:p>
            <a:pPr lvl="1"/>
            <a:r>
              <a:rPr lang="en-US" dirty="0" smtClean="0"/>
              <a:t>	- Can’t provide a detail of the functionality.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Simulate navigation</a:t>
            </a:r>
          </a:p>
          <a:p>
            <a:pPr lvl="1">
              <a:buFontTx/>
              <a:buChar char="-"/>
            </a:pPr>
            <a:r>
              <a:rPr lang="en-US" dirty="0" smtClean="0"/>
              <a:t>It is very good for simulate the simple navigation; </a:t>
            </a:r>
          </a:p>
          <a:p>
            <a:pPr lvl="2">
              <a:buFontTx/>
              <a:buChar char="-"/>
            </a:pPr>
            <a:r>
              <a:rPr lang="en-US" dirty="0" smtClean="0"/>
              <a:t> For the application domain: it can show how task flow will look like.</a:t>
            </a:r>
          </a:p>
          <a:p>
            <a:pPr lvl="2">
              <a:buFontTx/>
              <a:buChar char="-"/>
            </a:pPr>
            <a:r>
              <a:rPr lang="en-US" dirty="0" smtClean="0"/>
              <a:t> For the website domain: it can show how to go from each page to another.</a:t>
            </a:r>
          </a:p>
          <a:p>
            <a:pPr lvl="1"/>
            <a:r>
              <a:rPr lang="en-US" dirty="0" smtClean="0"/>
              <a:t>- But if the navigation is very complex, it might take a lot of work  because you have to create all the possible cases in each individual slide.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Code-based or uses a visual editor?</a:t>
            </a:r>
          </a:p>
          <a:p>
            <a:pPr lvl="1"/>
            <a:r>
              <a:rPr lang="en-US" dirty="0" smtClean="0"/>
              <a:t>- It is a visual editor; simply drag and drop object.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Prototype using PowerPoint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214282" y="857232"/>
            <a:ext cx="864399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Additional support</a:t>
            </a:r>
          </a:p>
          <a:p>
            <a:pPr lvl="1"/>
            <a:r>
              <a:rPr lang="en-US" dirty="0" smtClean="0"/>
              <a:t>- It doesn’t‘ provide much support for the interaction.  It can’t take any input data from user.  Only provide the mock-up object such as textbox, button, check-box or a hyperlink to go to another page</a:t>
            </a:r>
            <a:r>
              <a:rPr lang="en-US" dirty="0" smtClean="0"/>
              <a:t>.</a:t>
            </a:r>
            <a:r>
              <a:rPr lang="en-US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Estimate </a:t>
            </a:r>
            <a:r>
              <a:rPr lang="en-US" dirty="0" smtClean="0"/>
              <a:t>time for 3-page site</a:t>
            </a:r>
          </a:p>
          <a:p>
            <a:pPr lvl="1">
              <a:buFontTx/>
              <a:buChar char="-"/>
            </a:pPr>
            <a:r>
              <a:rPr lang="en-US" dirty="0" smtClean="0"/>
              <a:t> For first time user may be around 40-50 minutes.</a:t>
            </a:r>
          </a:p>
          <a:p>
            <a:pPr lvl="1">
              <a:buFontTx/>
              <a:buChar char="-"/>
            </a:pPr>
            <a:r>
              <a:rPr lang="en-US" dirty="0" smtClean="0"/>
              <a:t> For experienced user may be around 15-20 minutes.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Built-in controls/widgets library</a:t>
            </a:r>
          </a:p>
          <a:p>
            <a:pPr lvl="1"/>
            <a:r>
              <a:rPr lang="en-US" dirty="0" smtClean="0"/>
              <a:t>- There is no built-in control in the PowerPoint. 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Cost</a:t>
            </a:r>
          </a:p>
          <a:p>
            <a:pPr lvl="1"/>
            <a:r>
              <a:rPr lang="en-US" dirty="0" smtClean="0"/>
              <a:t>- </a:t>
            </a:r>
            <a:r>
              <a:rPr lang="en-US" dirty="0" smtClean="0"/>
              <a:t>Microsoft PowerPoint 2007: $229</a:t>
            </a: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</TotalTime>
  <Words>175</Words>
  <Application>Microsoft Office PowerPoint</Application>
  <PresentationFormat>On-screen Show (4:3)</PresentationFormat>
  <Paragraphs>25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Prototype using PowerPoint</vt:lpstr>
      <vt:lpstr>Prototype using PowerPoint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Kaiba Karaoke</dc:creator>
  <cp:lastModifiedBy>Kaiba Karaoke</cp:lastModifiedBy>
  <cp:revision>25</cp:revision>
  <dcterms:created xsi:type="dcterms:W3CDTF">2008-02-06T21:01:25Z</dcterms:created>
  <dcterms:modified xsi:type="dcterms:W3CDTF">2008-02-08T01:52:32Z</dcterms:modified>
</cp:coreProperties>
</file>